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997E4D-AB01-4E64-B717-0C80C6A40B3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F77CB80-D275-480E-B226-6F664E968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Posterior Pituitary Gland</a:t>
            </a:r>
            <a:endParaRPr lang="en-US" dirty="0"/>
          </a:p>
        </p:txBody>
      </p:sp>
      <p:pic>
        <p:nvPicPr>
          <p:cNvPr id="5" name="Picture Placeholder 4" descr="Pituitary-gland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75" r="1875"/>
          <a:stretch>
            <a:fillRect/>
          </a:stretch>
        </p:blipFill>
        <p:spPr>
          <a:xfrm>
            <a:off x="351693" y="228600"/>
            <a:ext cx="4906107" cy="490610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Located in the brain  below the hypothalamus.</a:t>
            </a:r>
          </a:p>
          <a:p>
            <a:r>
              <a:rPr lang="en-US" sz="1600" dirty="0" smtClean="0"/>
              <a:t>Regulates water conservation, milk letdown, and uterine contractions in women. </a:t>
            </a:r>
          </a:p>
          <a:p>
            <a:r>
              <a:rPr lang="en-US" sz="1600" dirty="0" smtClean="0"/>
              <a:t>Connected by neurons to the hypothalamus.</a:t>
            </a:r>
          </a:p>
          <a:p>
            <a:r>
              <a:rPr lang="en-US" sz="1600" dirty="0" smtClean="0"/>
              <a:t>Hormones from this gland are produced in the Hypothalamus and are transported, stored and released in the Posterior Pituitary Gland.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Produces </a:t>
            </a:r>
            <a:r>
              <a:rPr lang="en-US" dirty="0" err="1" smtClean="0"/>
              <a:t>Vasopressinl</a:t>
            </a:r>
            <a:r>
              <a:rPr lang="en-US" dirty="0" smtClean="0"/>
              <a:t>, also called </a:t>
            </a:r>
            <a:r>
              <a:rPr lang="en-US" dirty="0" err="1" smtClean="0"/>
              <a:t>Antidiuretic</a:t>
            </a:r>
            <a:r>
              <a:rPr lang="en-US" dirty="0" smtClean="0"/>
              <a:t> Hormone (AOH).</a:t>
            </a:r>
          </a:p>
          <a:p>
            <a:r>
              <a:rPr lang="en-US" dirty="0" smtClean="0"/>
              <a:t>Regulates the kidney’s retention of water</a:t>
            </a:r>
          </a:p>
          <a:p>
            <a:r>
              <a:rPr lang="en-US" dirty="0" smtClean="0"/>
              <a:t>If damaged, excessive urination can arise.</a:t>
            </a:r>
          </a:p>
          <a:p>
            <a:r>
              <a:rPr lang="en-US" dirty="0" smtClean="0"/>
              <a:t>Also produces </a:t>
            </a:r>
            <a:r>
              <a:rPr lang="en-US" dirty="0" err="1" smtClean="0"/>
              <a:t>Oxytocin</a:t>
            </a:r>
            <a:r>
              <a:rPr lang="en-US" dirty="0" smtClean="0"/>
              <a:t>, which controls uterine contractions during childbirth and milk release in mothers.</a:t>
            </a:r>
          </a:p>
          <a:p>
            <a:r>
              <a:rPr lang="en-US" dirty="0" smtClean="0"/>
              <a:t>Both AOH and </a:t>
            </a:r>
            <a:r>
              <a:rPr lang="en-US" dirty="0" err="1" smtClean="0"/>
              <a:t>Oxytocin</a:t>
            </a:r>
            <a:r>
              <a:rPr lang="en-US" dirty="0" smtClean="0"/>
              <a:t> are short peptides of 9 amino acids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</TotalTime>
  <Words>105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Posterior Pituitary Gland</vt:lpstr>
      <vt:lpstr>Continued</vt:lpstr>
    </vt:vector>
  </TitlesOfParts>
  <Company>CLSD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Posterior Pituitary GLand</dc:title>
  <dc:creator>cl12koltuna</dc:creator>
  <cp:lastModifiedBy>gstover</cp:lastModifiedBy>
  <cp:revision>4</cp:revision>
  <dcterms:created xsi:type="dcterms:W3CDTF">2012-03-07T15:25:50Z</dcterms:created>
  <dcterms:modified xsi:type="dcterms:W3CDTF">2012-03-08T15:25:54Z</dcterms:modified>
</cp:coreProperties>
</file>